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2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gif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9756C3-6997-95E2-E012-3B926B2252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A0902B2-73D1-4D85-675E-2FF6F18757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D27F3F-368B-A438-1453-1CB7B9C5D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0A03F51-024A-8BB1-A835-2BDA1137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10744FF-DF66-E3E4-DEB0-2D9E1C5E6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8503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CE9A70-1562-9B5F-6A4D-2DA61D0EB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469A1E3-9FBF-D54B-CF7C-C8AD15150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15F04BD-164B-4D02-5D6C-CC95BA76D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B149D15-38BF-9EF1-E765-4ACE82F77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89AA98B-5CB3-5B7A-2C4F-419EBD27E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80790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608CFE-2D89-9871-4FDA-143D073604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BAA323D-B40E-AF7B-EDE2-071F4FF01A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C87E60D-B71A-37AD-7F57-4E081527E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B8D7CE7-92BC-56DA-32ED-BFF373AA8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F6FDEE-D5E1-A453-D9BE-9CD2FAFCB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2721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6B28B6-EC9B-EB3E-4006-E388E4328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797B6FF-3FB8-252C-25E0-05D88C7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AFBCF4-4156-42A5-1DD7-3C473C439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04797A-58E4-F004-21A2-09E8A00CE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BABA4DC-995B-F97F-5810-5FDDEC259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7363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AD4551-7AAA-ECD9-D272-479EE9989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297AA4-A0D8-3FF7-FCE7-7AB92869AF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6BBA0BA-7A8F-C1AC-A12F-98FC2DCFD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114E56C-355E-986D-EA7C-375AC5B67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AF5F77-D8DA-98BD-F1BC-E337282A5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6076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2E61A0-81F8-5D58-122C-CA28AB811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C38DF91-07E0-56B4-3919-A5EDBDACE6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F827542-4C3D-B924-B16A-0DA9693DA2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6710CAE-6722-C9D1-195C-9EEA58962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B9E74AB-D2BB-9DEE-BABA-E09D5A10F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7845578-5420-92F4-5666-38E4D07A3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0321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CE6552-8452-EEB3-531A-E7D491FCA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DB794D0-7D44-4DA7-658C-634199E17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F1A7B8C-EF2C-8303-0C6D-F228B3CCB6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9712DAB-8593-0D13-B94E-7DB819CFE4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FEAB173-A6E5-39D4-B610-5AF0D27419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9499FAC-146A-C200-B80D-16A68189B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B470668-8D16-8159-2B2D-A863BF26A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64164AF-D1D5-B3A3-4F36-C64FF10D0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033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1C810F-36FB-AA38-A7B8-D61B9E3DE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3F4ACCA-5155-7967-8561-2F276B65C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BBAD0F3-A684-FC27-9197-B69133D54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C66D78E-D924-20C7-0657-B14BA6FC6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6223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EEBE987-CA47-AB4F-6A0D-3165E3F2A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1F108633-A137-4D9D-0BE5-C4A1240C6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39F14CA-878A-138A-44B3-D5DE09604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2744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FB2CCF-563B-0761-8B6D-26594A99E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04BB45-1385-4AA9-95A2-39E9629CF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1A6D846-330C-16B6-47EA-163CC3AD4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D728150-DA42-0453-78CD-3356854C9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4A4EB4D-728D-0A89-7206-71EAF9F30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5B03E65-7587-62B9-027A-136CC9856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6316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B6867FD-9941-19E5-2140-F4540EA84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50D2AD8-AEBC-1470-C053-CEDDAE7295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167D3B7-AEC2-FFC4-1348-9DE7CB7A15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18DAA4C-8676-9739-2199-A7415907F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A53A524-BE2B-02CD-EF23-386625F6D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484665-37AD-17E1-5E65-4E0D5FBB2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373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664D05CC-0034-161C-8515-ED9E6802C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907DEE2-07ED-6FAF-FCC1-236BC2E9C7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5EB0593-AE04-581D-E3C2-8A8A5F0570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3C899-85C5-4E8A-BA51-EF0281C3B8F8}" type="datetimeFigureOut">
              <a:rPr kumimoji="1" lang="ja-JP" altLang="en-US" smtClean="0"/>
              <a:t>2022/5/29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60F0719-939B-CC80-0651-554E2F4CA5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4A9479C-0A85-B89F-5326-F24D0BC8F7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CD00C-784F-435C-867C-CC4D970515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7440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A0463D-273C-AB65-3902-A1CE03C25F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ja-JP" altLang="en-US" sz="4400" b="1" dirty="0"/>
              <a:t>デジタルファブリケーション機器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0FEB03C-D165-D9E8-8688-7F4010A5D3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２０２２０２２２６</a:t>
            </a:r>
            <a:endParaRPr kumimoji="1" lang="en-US" altLang="ja-JP" dirty="0"/>
          </a:p>
          <a:p>
            <a:r>
              <a:rPr lang="ja-JP" altLang="en-US" dirty="0"/>
              <a:t>小野真采</a:t>
            </a:r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493CDEDD-FFB6-0218-D216-F1D257771E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033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53"/>
    </mc:Choice>
    <mc:Fallback>
      <p:transition spd="slow" advTm="9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258BF0-2661-0BD2-BC13-9C970813B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E0EEB0-F26F-6B41-09B8-B9D8FB1E9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6127750"/>
          </a:xfrm>
        </p:spPr>
        <p:txBody>
          <a:bodyPr/>
          <a:lstStyle/>
          <a:p>
            <a:pPr marL="0" indent="0">
              <a:buNone/>
            </a:pPr>
            <a:endParaRPr kumimoji="1" lang="en-US" altLang="ja-JP" b="1" dirty="0"/>
          </a:p>
          <a:p>
            <a:pPr marL="0" indent="0">
              <a:buNone/>
            </a:pPr>
            <a:r>
              <a:rPr kumimoji="1" lang="ja-JP" altLang="en-US" b="1" dirty="0"/>
              <a:t>★日時計</a:t>
            </a:r>
            <a:endParaRPr kumimoji="1" lang="en-US" altLang="ja-JP" b="1" dirty="0"/>
          </a:p>
          <a:p>
            <a:pPr marL="0" indent="0">
              <a:buNone/>
            </a:pPr>
            <a:r>
              <a:rPr lang="ja-JP" altLang="en-US" dirty="0"/>
              <a:t>　→太陽の動きによって変わる影の位置で時刻を知り、長さに　　よって季節を感じることができる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　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0414C8F-15BD-43EB-7651-D8183E8243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879" y="3066335"/>
            <a:ext cx="3859859" cy="2574526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B8FD9A6D-BFB4-996D-AE40-F4ECCEA352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263" y="3066335"/>
            <a:ext cx="3243498" cy="2575339"/>
          </a:xfrm>
          <a:prstGeom prst="rect">
            <a:avLst/>
          </a:prstGeom>
        </p:spPr>
      </p:pic>
      <p:pic>
        <p:nvPicPr>
          <p:cNvPr id="10" name="オーディオ 9">
            <a:hlinkClick r:id="" action="ppaction://media"/>
            <a:extLst>
              <a:ext uri="{FF2B5EF4-FFF2-40B4-BE49-F238E27FC236}">
                <a16:creationId xmlns:a16="http://schemas.microsoft.com/office/drawing/2014/main" id="{5B08CEC2-96FB-1165-7BD5-459A1BEAAE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262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36"/>
    </mc:Choice>
    <mc:Fallback>
      <p:transition spd="slow" advTm="31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7312BD-D741-EB26-6B6D-6113C55FB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　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7957E7-3564-C8F2-7CC0-A588A153B8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6127750"/>
          </a:xfrm>
        </p:spPr>
        <p:txBody>
          <a:bodyPr/>
          <a:lstStyle/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●</a:t>
            </a:r>
            <a:r>
              <a:rPr lang="ja-JP" altLang="en-US" b="1" dirty="0"/>
              <a:t>３</a:t>
            </a:r>
            <a:r>
              <a:rPr lang="en-US" altLang="ja-JP" b="1" dirty="0"/>
              <a:t>D</a:t>
            </a:r>
            <a:r>
              <a:rPr lang="ja-JP" altLang="en-US" b="1" dirty="0"/>
              <a:t>プリンター</a:t>
            </a:r>
            <a:r>
              <a:rPr lang="ja-JP" altLang="en-US" dirty="0"/>
              <a:t>を使うと、、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　・デジタル表示ができるようになった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　→電池、モーターは必要ない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46E13C6-0B9C-CE0A-F94C-217F094C64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50" y="2779187"/>
            <a:ext cx="6057900" cy="3114675"/>
          </a:xfrm>
          <a:prstGeom prst="rect">
            <a:avLst/>
          </a:prstGeom>
        </p:spPr>
      </p:pic>
      <p:pic>
        <p:nvPicPr>
          <p:cNvPr id="8" name="オーディオ 7">
            <a:hlinkClick r:id="" action="ppaction://media"/>
            <a:extLst>
              <a:ext uri="{FF2B5EF4-FFF2-40B4-BE49-F238E27FC236}">
                <a16:creationId xmlns:a16="http://schemas.microsoft.com/office/drawing/2014/main" id="{668534D8-74BF-D6DC-F02B-A8B66357D8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678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939"/>
    </mc:Choice>
    <mc:Fallback>
      <p:transition spd="slow" advTm="609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63</Words>
  <Application>Microsoft Office PowerPoint</Application>
  <PresentationFormat>ワイド画面</PresentationFormat>
  <Paragraphs>17</Paragraphs>
  <Slides>3</Slides>
  <Notes>0</Notes>
  <HiddenSlides>0</HiddenSlides>
  <MMClips>3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游ゴシック</vt:lpstr>
      <vt:lpstr>游ゴシック Light</vt:lpstr>
      <vt:lpstr>Arial</vt:lpstr>
      <vt:lpstr>Office テーマ</vt:lpstr>
      <vt:lpstr>デジタルファブリケーション機器</vt:lpstr>
      <vt:lpstr>　</vt:lpstr>
      <vt:lpstr>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デジタルファブリケーション機器</dc:title>
  <dc:creator>小野 真采</dc:creator>
  <cp:lastModifiedBy>小野 真采</cp:lastModifiedBy>
  <cp:revision>3</cp:revision>
  <dcterms:created xsi:type="dcterms:W3CDTF">2022-05-29T04:58:31Z</dcterms:created>
  <dcterms:modified xsi:type="dcterms:W3CDTF">2022-05-29T06:31:56Z</dcterms:modified>
</cp:coreProperties>
</file>

<file path=docProps/thumbnail.jpeg>
</file>